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300" r:id="rId3"/>
    <p:sldId id="301" r:id="rId4"/>
    <p:sldId id="302" r:id="rId5"/>
    <p:sldId id="303" r:id="rId6"/>
    <p:sldId id="305" r:id="rId7"/>
    <p:sldId id="304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299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C6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0" autoAdjust="0"/>
    <p:restoredTop sz="88967" autoAdjust="0"/>
  </p:normalViewPr>
  <p:slideViewPr>
    <p:cSldViewPr>
      <p:cViewPr>
        <p:scale>
          <a:sx n="80" d="100"/>
          <a:sy n="80" d="100"/>
        </p:scale>
        <p:origin x="-1254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3A6AF-67E2-4434-BD08-E5F429E26438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86B13-8BA2-4E7F-87CF-EC2069CD53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40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6B13-8BA2-4E7F-87CF-EC2069CD534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64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B4F9-1FBE-4173-82D7-8D30282F210A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58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5687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F1B-91EB-433E-AF0B-169BA8BD2359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84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CB65-BFD8-4239-82E0-BA235771972D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310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3051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160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36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93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32F8-27ED-4348-BF78-62FA85A19BC2}" type="datetime1">
              <a:rPr lang="en-US" altLang="zh-TW" smtClean="0"/>
              <a:t>11/18/2015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1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Bits of </a:t>
            </a:r>
            <a:r>
              <a:rPr lang="en-US" altLang="zh-TW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Surprise: Detecting </a:t>
            </a:r>
            <a:r>
              <a:rPr lang="en-US" altLang="zh-TW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with Minimum Information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842642"/>
            <a:ext cx="7848872" cy="21053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Date: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2015/11/19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Reza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Zafarani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Liu</a:t>
            </a:r>
          </a:p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CIKM 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'15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Advisor: </a:t>
            </a:r>
            <a:r>
              <a:rPr lang="en-US" altLang="zh-TW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Jia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-ling </a:t>
            </a:r>
            <a:r>
              <a:rPr lang="en-US" altLang="zh-TW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Koh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Spearker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LIN,CI-JIE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Demographically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Biased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decomposes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username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character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n-grams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 the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likelihood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these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n-grams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classifier's </a:t>
            </a:r>
            <a:r>
              <a:rPr lang="en-US" altLang="zh-TW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predicted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as the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 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</a:t>
            </a:r>
            <a:r>
              <a:rPr lang="en-US" altLang="zh-TW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username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n-gram statistical language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detector over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Parliament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Corpus,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consists of text in 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European </a:t>
            </a:r>
            <a:r>
              <a:rPr lang="en-US" altLang="zh-TW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alphabet distribution of the username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Demographically Biased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 size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computed by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counting the number of words in a large dictionary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substrings of the username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Anonymous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 of the alphabet distribution of the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unique letters used in the username divided by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username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Similar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Patterns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character-level bigrams of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digits at the beginning of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number of times a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has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repeated in the username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Similar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dictionaries, one containing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keywords related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malicious activities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other for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offensive key-wor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the number of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in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dictionary that appear as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substring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8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Efficient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username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unique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alphabet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 in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usernames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8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Efficient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DVORAK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QWERTY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keyboards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keys typed using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hand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was used for the previous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 of keys typed using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finger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was used for the previous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 of keys typed using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finger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 of keys pressed on </a:t>
            </a: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rows: Top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Row, Home Row, Bottom Row, and Number </a:t>
            </a: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 distance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meters) </a:t>
            </a: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traveled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typing a username</a:t>
            </a: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62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 detection with minimum information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learning can be performed using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66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(negative examples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malicious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usernames from sites such as dronebl.org,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ahbl.org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million </a:t>
            </a:r>
            <a:r>
              <a:rPr lang="en-US" altLang="zh-TW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usernames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Users (positive examples)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users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usernames from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45,953 usernames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Users 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positive+negative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million 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usernames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expects around 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1.5% to be 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malicious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usernames for which we have the gender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>
              <a:buFont typeface="Wingdings" panose="05000000000000000000" pitchFamily="2" charset="2"/>
              <a:buChar char="n"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157" y="1635646"/>
            <a:ext cx="636168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1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21</a:t>
            </a:fld>
            <a:endParaRPr 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95" y="1685924"/>
            <a:ext cx="6466010" cy="210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040" y="1204913"/>
            <a:ext cx="5969920" cy="31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184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970" y="1771650"/>
            <a:ext cx="5422061" cy="202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675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methodology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malicious users with minimum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five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 of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</a:t>
            </a:r>
          </a:p>
          <a:p>
            <a:pPr>
              <a:buFont typeface="Wingdings" panose="05000000000000000000" pitchFamily="2" charset="2"/>
              <a:buChar char="n"/>
            </a:pP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38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60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6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listening</a:t>
            </a:r>
            <a:endParaRPr lang="zh-TW" altLang="en-US" sz="6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a threat to many sites and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defending against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demands innovative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countermeasures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June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reported that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8.7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user accounts are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Twitter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that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its users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fake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be detected using their often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(i.e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friends)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techniques assume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amount of information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gathered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methodology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identifies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with limited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usernames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minimum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available on all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sites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7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are Complex and Diverse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Malicious users often generate (1)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(2)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their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anonymity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surprise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rare username u with a small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probability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p(u), information surprise I(u) is much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than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of a common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estimate the probability of a username using an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n-gram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19822"/>
            <a:ext cx="3084294" cy="46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00799"/>
            <a:ext cx="422883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44199"/>
            <a:ext cx="4863186" cy="4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5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digits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digits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username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1B10"/>
      </a:hlink>
      <a:folHlink>
        <a:srgbClr val="1D1B1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6791</TotalTime>
  <Words>652</Words>
  <Application>Microsoft Office PowerPoint</Application>
  <PresentationFormat>如螢幕大小 (16:9)</PresentationFormat>
  <Paragraphs>127</Paragraphs>
  <Slides>26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10 Bits of Surprise: Detecting Malicious Users with Minimum Information</vt:lpstr>
      <vt:lpstr>Outline</vt:lpstr>
      <vt:lpstr>Introduction</vt:lpstr>
      <vt:lpstr>Challenges</vt:lpstr>
      <vt:lpstr>Introduction</vt:lpstr>
      <vt:lpstr>Outline</vt:lpstr>
      <vt:lpstr>Malicious Users are Complex and Diverse</vt:lpstr>
      <vt:lpstr>Complexity</vt:lpstr>
      <vt:lpstr>Diversity</vt:lpstr>
      <vt:lpstr>Malicious Users are Demographically Biased</vt:lpstr>
      <vt:lpstr>Malicious Users are Demographically Biased</vt:lpstr>
      <vt:lpstr>Malicious Users are Anonymous</vt:lpstr>
      <vt:lpstr>Malicious Users are Similar</vt:lpstr>
      <vt:lpstr>Malicious Users are Similar</vt:lpstr>
      <vt:lpstr>Malicious Users are Efficient</vt:lpstr>
      <vt:lpstr>Malicious Users are Efficient</vt:lpstr>
      <vt:lpstr>Malicious user detection with minimum information</vt:lpstr>
      <vt:lpstr>Outline</vt:lpstr>
      <vt:lpstr>DataSet</vt:lpstr>
      <vt:lpstr>PowerPoint 簡報</vt:lpstr>
      <vt:lpstr>PowerPoint 簡報</vt:lpstr>
      <vt:lpstr>PowerPoint 簡報</vt:lpstr>
      <vt:lpstr>PowerPoint 簡報</vt:lpstr>
      <vt:lpstr>Outline</vt:lpstr>
      <vt:lpstr>Conclusion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Facet Search to the General Web</dc:title>
  <dc:creator>林萬賀</dc:creator>
  <cp:lastModifiedBy>Administrator</cp:lastModifiedBy>
  <cp:revision>961</cp:revision>
  <dcterms:created xsi:type="dcterms:W3CDTF">2014-11-25T14:04:58Z</dcterms:created>
  <dcterms:modified xsi:type="dcterms:W3CDTF">2015-11-18T17:12:16Z</dcterms:modified>
</cp:coreProperties>
</file>